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9" r:id="rId12"/>
    <p:sldId id="269" r:id="rId13"/>
    <p:sldId id="270" r:id="rId14"/>
    <p:sldId id="271" r:id="rId15"/>
    <p:sldId id="272" r:id="rId16"/>
    <p:sldId id="273" r:id="rId17"/>
    <p:sldId id="274" r:id="rId18"/>
    <p:sldId id="276" r:id="rId19"/>
    <p:sldId id="277" r:id="rId20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C9B5"/>
    <a:srgbClr val="B1E1D6"/>
    <a:srgbClr val="B7E3D9"/>
    <a:srgbClr val="8ED2C2"/>
    <a:srgbClr val="9AC6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58" d="100"/>
          <a:sy n="58" d="100"/>
        </p:scale>
        <p:origin x="78" y="1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smtClean="0"/>
              <a:t>Spustelėkite norėdami redaguoti šablono paantraštės stilių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BBE04-B5B7-4C70-92DA-69C2BFC6E35F}" type="datetimeFigureOut">
              <a:rPr lang="lt-LT" smtClean="0"/>
              <a:t>2022-12-15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0419A-0827-4681-BADA-39E0DC984AB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28384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BBE04-B5B7-4C70-92DA-69C2BFC6E35F}" type="datetimeFigureOut">
              <a:rPr lang="lt-LT" smtClean="0"/>
              <a:t>2022-12-15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0419A-0827-4681-BADA-39E0DC984AB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73636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BBE04-B5B7-4C70-92DA-69C2BFC6E35F}" type="datetimeFigureOut">
              <a:rPr lang="lt-LT" smtClean="0"/>
              <a:t>2022-12-15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0419A-0827-4681-BADA-39E0DC984AB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12599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BBE04-B5B7-4C70-92DA-69C2BFC6E35F}" type="datetimeFigureOut">
              <a:rPr lang="lt-LT" smtClean="0"/>
              <a:t>2022-12-15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0419A-0827-4681-BADA-39E0DC984AB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54516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BBE04-B5B7-4C70-92DA-69C2BFC6E35F}" type="datetimeFigureOut">
              <a:rPr lang="lt-LT" smtClean="0"/>
              <a:t>2022-12-15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0419A-0827-4681-BADA-39E0DC984AB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74310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BBE04-B5B7-4C70-92DA-69C2BFC6E35F}" type="datetimeFigureOut">
              <a:rPr lang="lt-LT" smtClean="0"/>
              <a:t>2022-12-15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0419A-0827-4681-BADA-39E0DC984AB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900430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BBE04-B5B7-4C70-92DA-69C2BFC6E35F}" type="datetimeFigureOut">
              <a:rPr lang="lt-LT" smtClean="0"/>
              <a:t>2022-12-15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0419A-0827-4681-BADA-39E0DC984AB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45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BBE04-B5B7-4C70-92DA-69C2BFC6E35F}" type="datetimeFigureOut">
              <a:rPr lang="lt-LT" smtClean="0"/>
              <a:t>2022-12-15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0419A-0827-4681-BADA-39E0DC984AB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99497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BBE04-B5B7-4C70-92DA-69C2BFC6E35F}" type="datetimeFigureOut">
              <a:rPr lang="lt-LT" smtClean="0"/>
              <a:t>2022-12-15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0419A-0827-4681-BADA-39E0DC984AB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79398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BBE04-B5B7-4C70-92DA-69C2BFC6E35F}" type="datetimeFigureOut">
              <a:rPr lang="lt-LT" smtClean="0"/>
              <a:t>2022-12-15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0419A-0827-4681-BADA-39E0DC984AB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05214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BBE04-B5B7-4C70-92DA-69C2BFC6E35F}" type="datetimeFigureOut">
              <a:rPr lang="lt-LT" smtClean="0"/>
              <a:t>2022-12-15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0419A-0827-4681-BADA-39E0DC984AB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60730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BBE04-B5B7-4C70-92DA-69C2BFC6E35F}" type="datetimeFigureOut">
              <a:rPr lang="lt-LT" smtClean="0"/>
              <a:t>2022-12-15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0419A-0827-4681-BADA-39E0DC984AB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54356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C9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442" y="650531"/>
            <a:ext cx="9247344" cy="5201630"/>
          </a:xfrm>
        </p:spPr>
      </p:pic>
    </p:spTree>
    <p:extLst>
      <p:ext uri="{BB962C8B-B14F-4D97-AF65-F5344CB8AC3E}">
        <p14:creationId xmlns:p14="http://schemas.microsoft.com/office/powerpoint/2010/main" val="72547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83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E1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19" y="180315"/>
            <a:ext cx="1897544" cy="3238781"/>
          </a:xfrm>
          <a:prstGeom prst="rect">
            <a:avLst/>
          </a:prstGeom>
        </p:spPr>
      </p:pic>
      <p:pic>
        <p:nvPicPr>
          <p:cNvPr id="3" name="Paveikslėlis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19" y="3607257"/>
            <a:ext cx="1760373" cy="27358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37018" y="180315"/>
            <a:ext cx="23374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PAVYZDYS</a:t>
            </a:r>
            <a:endParaRPr lang="lt-LT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aveikslėlis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4530" y="765090"/>
            <a:ext cx="9020408" cy="579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74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63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81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26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08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6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00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606" y="0"/>
            <a:ext cx="122044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23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61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89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27600" y="3581400"/>
            <a:ext cx="3898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Ačiū už dėmesį</a:t>
            </a:r>
            <a:endParaRPr lang="lt-LT" sz="3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30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14353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9" cy="6890797"/>
          </a:xfrm>
        </p:spPr>
      </p:pic>
    </p:spTree>
    <p:extLst>
      <p:ext uri="{BB962C8B-B14F-4D97-AF65-F5344CB8AC3E}">
        <p14:creationId xmlns:p14="http://schemas.microsoft.com/office/powerpoint/2010/main" val="305283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164167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69100"/>
          </a:xfrm>
        </p:spPr>
      </p:pic>
    </p:spTree>
    <p:extLst>
      <p:ext uri="{BB962C8B-B14F-4D97-AF65-F5344CB8AC3E}">
        <p14:creationId xmlns:p14="http://schemas.microsoft.com/office/powerpoint/2010/main" val="46885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</p:spPr>
      </p:pic>
    </p:spTree>
    <p:extLst>
      <p:ext uri="{BB962C8B-B14F-4D97-AF65-F5344CB8AC3E}">
        <p14:creationId xmlns:p14="http://schemas.microsoft.com/office/powerpoint/2010/main" val="181511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56851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85597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96517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4</Words>
  <Application>Microsoft Office PowerPoint</Application>
  <PresentationFormat>Plačiaekranė</PresentationFormat>
  <Paragraphs>2</Paragraphs>
  <Slides>19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„Office“ tema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Rasa</dc:creator>
  <cp:lastModifiedBy>Rasa</cp:lastModifiedBy>
  <cp:revision>11</cp:revision>
  <dcterms:created xsi:type="dcterms:W3CDTF">2022-12-09T14:06:10Z</dcterms:created>
  <dcterms:modified xsi:type="dcterms:W3CDTF">2022-12-15T12:01:25Z</dcterms:modified>
</cp:coreProperties>
</file>